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74" r:id="rId5"/>
    <p:sldId id="260" r:id="rId6"/>
    <p:sldId id="261" r:id="rId7"/>
    <p:sldId id="262" r:id="rId8"/>
    <p:sldId id="263" r:id="rId9"/>
    <p:sldId id="264" r:id="rId10"/>
    <p:sldId id="270" r:id="rId11"/>
    <p:sldId id="266" r:id="rId12"/>
    <p:sldId id="267" r:id="rId13"/>
    <p:sldId id="268" r:id="rId14"/>
    <p:sldId id="265" r:id="rId15"/>
    <p:sldId id="272" r:id="rId16"/>
    <p:sldId id="269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3ACBC324-0A31-44FF-9812-CB58077AD850}"/>
    <pc:docChg chg="modSld">
      <pc:chgData name="" userId="" providerId="" clId="Web-{3ACBC324-0A31-44FF-9812-CB58077AD850}" dt="2019-04-30T21:59:26.585" v="0"/>
      <pc:docMkLst>
        <pc:docMk/>
      </pc:docMkLst>
      <pc:sldChg chg="modSp">
        <pc:chgData name="" userId="" providerId="" clId="Web-{3ACBC324-0A31-44FF-9812-CB58077AD850}" dt="2019-04-30T21:59:26.585" v="0"/>
        <pc:sldMkLst>
          <pc:docMk/>
          <pc:sldMk cId="2682120910" sldId="273"/>
        </pc:sldMkLst>
        <pc:spChg chg="mod">
          <ac:chgData name="" userId="" providerId="" clId="Web-{3ACBC324-0A31-44FF-9812-CB58077AD850}" dt="2019-04-30T21:59:26.585" v="0"/>
          <ac:spMkLst>
            <pc:docMk/>
            <pc:sldMk cId="2682120910" sldId="273"/>
            <ac:spMk id="11" creationId="{5B4160A5-634E-4C95-A418-FFDFEFFA5F19}"/>
          </ac:spMkLst>
        </pc:spChg>
      </pc:sldChg>
    </pc:docChg>
  </pc:docChgLst>
  <pc:docChgLst>
    <pc:chgData clId="Web-{10ACB6D8-3DD8-4305-83B4-4428F5036AF9}"/>
    <pc:docChg chg="addSld modSld sldOrd">
      <pc:chgData name="" userId="" providerId="" clId="Web-{10ACB6D8-3DD8-4305-83B4-4428F5036AF9}" dt="2019-05-01T07:22:05.985" v="412"/>
      <pc:docMkLst>
        <pc:docMk/>
      </pc:docMkLst>
      <pc:sldChg chg="ord">
        <pc:chgData name="" userId="" providerId="" clId="Web-{10ACB6D8-3DD8-4305-83B4-4428F5036AF9}" dt="2019-05-01T07:10:18.214" v="363"/>
        <pc:sldMkLst>
          <pc:docMk/>
          <pc:sldMk cId="3804736741" sldId="258"/>
        </pc:sldMkLst>
      </pc:sldChg>
      <pc:sldChg chg="ord">
        <pc:chgData name="" userId="" providerId="" clId="Web-{10ACB6D8-3DD8-4305-83B4-4428F5036AF9}" dt="2019-05-01T07:14:40.028" v="365"/>
        <pc:sldMkLst>
          <pc:docMk/>
          <pc:sldMk cId="661425120" sldId="271"/>
        </pc:sldMkLst>
      </pc:sldChg>
      <pc:sldChg chg="addSp delSp modSp new modTransition addAnim delAnim modAnim">
        <pc:chgData name="" userId="" providerId="" clId="Web-{10ACB6D8-3DD8-4305-83B4-4428F5036AF9}" dt="2019-05-01T07:22:05.985" v="412"/>
        <pc:sldMkLst>
          <pc:docMk/>
          <pc:sldMk cId="2132375138" sldId="274"/>
        </pc:sldMkLst>
        <pc:spChg chg="del">
          <ac:chgData name="" userId="" providerId="" clId="Web-{10ACB6D8-3DD8-4305-83B4-4428F5036AF9}" dt="2019-05-01T06:45:21.717" v="1"/>
          <ac:spMkLst>
            <pc:docMk/>
            <pc:sldMk cId="2132375138" sldId="274"/>
            <ac:spMk id="2" creationId="{704B984C-7B9E-41A6-B47A-38C20E4A6B8E}"/>
          </ac:spMkLst>
        </pc:spChg>
        <pc:spChg chg="del">
          <ac:chgData name="" userId="" providerId="" clId="Web-{10ACB6D8-3DD8-4305-83B4-4428F5036AF9}" dt="2019-05-01T06:45:24.170" v="2"/>
          <ac:spMkLst>
            <pc:docMk/>
            <pc:sldMk cId="2132375138" sldId="274"/>
            <ac:spMk id="3" creationId="{A284EF3F-77A6-4C20-B3D1-2BFB5084A96D}"/>
          </ac:spMkLst>
        </pc:spChg>
        <pc:spChg chg="add mod">
          <ac:chgData name="" userId="" providerId="" clId="Web-{10ACB6D8-3DD8-4305-83B4-4428F5036AF9}" dt="2019-05-01T07:18:46.936" v="397" actId="1076"/>
          <ac:spMkLst>
            <pc:docMk/>
            <pc:sldMk cId="2132375138" sldId="274"/>
            <ac:spMk id="4" creationId="{E8B1D0BD-DE1C-44D9-8B7A-78DDBE9FB309}"/>
          </ac:spMkLst>
        </pc:spChg>
        <pc:spChg chg="add del mod">
          <ac:chgData name="" userId="" providerId="" clId="Web-{10ACB6D8-3DD8-4305-83B4-4428F5036AF9}" dt="2019-05-01T06:51:46.626" v="222"/>
          <ac:spMkLst>
            <pc:docMk/>
            <pc:sldMk cId="2132375138" sldId="274"/>
            <ac:spMk id="7" creationId="{673FE77E-7FEA-478A-A32E-FC7509485334}"/>
          </ac:spMkLst>
        </pc:spChg>
        <pc:spChg chg="add mod">
          <ac:chgData name="" userId="" providerId="" clId="Web-{10ACB6D8-3DD8-4305-83B4-4428F5036AF9}" dt="2019-05-01T07:18:33.530" v="394" actId="1076"/>
          <ac:spMkLst>
            <pc:docMk/>
            <pc:sldMk cId="2132375138" sldId="274"/>
            <ac:spMk id="8" creationId="{76FEB9E3-802F-47C8-8265-BCC1D1103786}"/>
          </ac:spMkLst>
        </pc:spChg>
        <pc:picChg chg="add mod">
          <ac:chgData name="" userId="" providerId="" clId="Web-{10ACB6D8-3DD8-4305-83B4-4428F5036AF9}" dt="2019-05-01T07:18:42.843" v="396" actId="1076"/>
          <ac:picMkLst>
            <pc:docMk/>
            <pc:sldMk cId="2132375138" sldId="274"/>
            <ac:picMk id="5" creationId="{6C15EB6B-7703-4FDC-A546-11446114FF0A}"/>
          </ac:picMkLst>
        </pc:picChg>
        <pc:picChg chg="add del mod">
          <ac:chgData name="" userId="" providerId="" clId="Web-{10ACB6D8-3DD8-4305-83B4-4428F5036AF9}" dt="2019-05-01T06:55:15.394" v="333"/>
          <ac:picMkLst>
            <pc:docMk/>
            <pc:sldMk cId="2132375138" sldId="274"/>
            <ac:picMk id="9" creationId="{8FD95045-2023-4965-AE9E-E9CFE9D4994E}"/>
          </ac:picMkLst>
        </pc:picChg>
        <pc:picChg chg="add del mod">
          <ac:chgData name="" userId="" providerId="" clId="Web-{10ACB6D8-3DD8-4305-83B4-4428F5036AF9}" dt="2019-05-01T06:56:05.128" v="337"/>
          <ac:picMkLst>
            <pc:docMk/>
            <pc:sldMk cId="2132375138" sldId="274"/>
            <ac:picMk id="11" creationId="{0ABD2DF4-87C9-4580-8F6A-8E97D6D15CCB}"/>
          </ac:picMkLst>
        </pc:picChg>
        <pc:picChg chg="add del mod">
          <ac:chgData name="" userId="" providerId="" clId="Web-{10ACB6D8-3DD8-4305-83B4-4428F5036AF9}" dt="2019-05-01T06:57:31.504" v="345"/>
          <ac:picMkLst>
            <pc:docMk/>
            <pc:sldMk cId="2132375138" sldId="274"/>
            <ac:picMk id="13" creationId="{14909775-3CBF-43A1-A154-9AC5F350E257}"/>
          </ac:picMkLst>
        </pc:picChg>
        <pc:picChg chg="add del mod">
          <ac:chgData name="" userId="" providerId="" clId="Web-{10ACB6D8-3DD8-4305-83B4-4428F5036AF9}" dt="2019-05-01T06:57:27.426" v="344"/>
          <ac:picMkLst>
            <pc:docMk/>
            <pc:sldMk cId="2132375138" sldId="274"/>
            <ac:picMk id="15" creationId="{91AF3ADA-B417-4FFA-A57D-9791D40E82BD}"/>
          </ac:picMkLst>
        </pc:picChg>
        <pc:picChg chg="add mod modCrop">
          <ac:chgData name="" userId="" providerId="" clId="Web-{10ACB6D8-3DD8-4305-83B4-4428F5036AF9}" dt="2019-05-01T07:18:37.389" v="395" actId="1076"/>
          <ac:picMkLst>
            <pc:docMk/>
            <pc:sldMk cId="2132375138" sldId="274"/>
            <ac:picMk id="17" creationId="{884B7826-14FE-4090-B9F4-ED31F3B24A33}"/>
          </ac:picMkLst>
        </pc:picChg>
      </pc:sldChg>
    </pc:docChg>
  </pc:docChgLst>
  <pc:docChgLst>
    <pc:chgData clId="Web-{8CAE25B2-5CF5-4B26-A2A1-9EB81F1D836D}"/>
    <pc:docChg chg="addSld modSld">
      <pc:chgData name="" userId="" providerId="" clId="Web-{8CAE25B2-5CF5-4B26-A2A1-9EB81F1D836D}" dt="2019-04-30T21:16:34.926" v="768" actId="1076"/>
      <pc:docMkLst>
        <pc:docMk/>
      </pc:docMkLst>
      <pc:sldChg chg="addSp delSp modSp">
        <pc:chgData name="" userId="" providerId="" clId="Web-{8CAE25B2-5CF5-4B26-A2A1-9EB81F1D836D}" dt="2019-04-30T21:12:27.909" v="751" actId="1076"/>
        <pc:sldMkLst>
          <pc:docMk/>
          <pc:sldMk cId="3378997552" sldId="256"/>
        </pc:sldMkLst>
        <pc:picChg chg="add del mod modCrop">
          <ac:chgData name="" userId="" providerId="" clId="Web-{8CAE25B2-5CF5-4B26-A2A1-9EB81F1D836D}" dt="2019-04-30T21:01:37.625" v="709"/>
          <ac:picMkLst>
            <pc:docMk/>
            <pc:sldMk cId="3378997552" sldId="256"/>
            <ac:picMk id="2" creationId="{2C03A355-8D06-4014-B69A-C8160030E4B5}"/>
          </ac:picMkLst>
        </pc:picChg>
        <pc:picChg chg="del mod">
          <ac:chgData name="" userId="" providerId="" clId="Web-{8CAE25B2-5CF5-4B26-A2A1-9EB81F1D836D}" dt="2019-04-30T21:01:41.922" v="710"/>
          <ac:picMkLst>
            <pc:docMk/>
            <pc:sldMk cId="3378997552" sldId="256"/>
            <ac:picMk id="3" creationId="{68DA9B65-15D1-4658-9E00-878FD7DBA1A1}"/>
          </ac:picMkLst>
        </pc:picChg>
        <pc:picChg chg="add del mod modCrop">
          <ac:chgData name="" userId="" providerId="" clId="Web-{8CAE25B2-5CF5-4B26-A2A1-9EB81F1D836D}" dt="2019-04-30T21:09:02.080" v="725"/>
          <ac:picMkLst>
            <pc:docMk/>
            <pc:sldMk cId="3378997552" sldId="256"/>
            <ac:picMk id="5" creationId="{F240BF01-92D6-4C99-BEBA-7DDDC2701D6C}"/>
          </ac:picMkLst>
        </pc:picChg>
        <pc:picChg chg="add mod modCrop">
          <ac:chgData name="" userId="" providerId="" clId="Web-{8CAE25B2-5CF5-4B26-A2A1-9EB81F1D836D}" dt="2019-04-30T21:12:27.909" v="751" actId="1076"/>
          <ac:picMkLst>
            <pc:docMk/>
            <pc:sldMk cId="3378997552" sldId="256"/>
            <ac:picMk id="7" creationId="{6BFFEDD3-23B9-4A83-AA2D-ECB31E878117}"/>
          </ac:picMkLst>
        </pc:picChg>
      </pc:sldChg>
      <pc:sldChg chg="addSp delSp modSp">
        <pc:chgData name="" userId="" providerId="" clId="Web-{8CAE25B2-5CF5-4B26-A2A1-9EB81F1D836D}" dt="2019-04-30T20:06:40.957" v="48"/>
        <pc:sldMkLst>
          <pc:docMk/>
          <pc:sldMk cId="3804736741" sldId="258"/>
        </pc:sldMkLst>
        <pc:picChg chg="add del mod modCrop">
          <ac:chgData name="" userId="" providerId="" clId="Web-{8CAE25B2-5CF5-4B26-A2A1-9EB81F1D836D}" dt="2019-04-30T20:01:42.550" v="26"/>
          <ac:picMkLst>
            <pc:docMk/>
            <pc:sldMk cId="3804736741" sldId="258"/>
            <ac:picMk id="4" creationId="{8F0460E4-A449-4253-93D7-BE4E64526E48}"/>
          </ac:picMkLst>
        </pc:picChg>
        <pc:picChg chg="add del mod modCrop">
          <ac:chgData name="" userId="" providerId="" clId="Web-{8CAE25B2-5CF5-4B26-A2A1-9EB81F1D836D}" dt="2019-04-30T20:06:40.957" v="48"/>
          <ac:picMkLst>
            <pc:docMk/>
            <pc:sldMk cId="3804736741" sldId="258"/>
            <ac:picMk id="7" creationId="{1D7FDCAC-CBF0-4638-9104-4EF51E041982}"/>
          </ac:picMkLst>
        </pc:picChg>
      </pc:sldChg>
      <pc:sldChg chg="modSp">
        <pc:chgData name="" userId="" providerId="" clId="Web-{8CAE25B2-5CF5-4B26-A2A1-9EB81F1D836D}" dt="2019-04-30T20:17:23.772" v="82" actId="1076"/>
        <pc:sldMkLst>
          <pc:docMk/>
          <pc:sldMk cId="3717953069" sldId="262"/>
        </pc:sldMkLst>
        <pc:spChg chg="mod">
          <ac:chgData name="" userId="" providerId="" clId="Web-{8CAE25B2-5CF5-4B26-A2A1-9EB81F1D836D}" dt="2019-04-30T20:17:23.772" v="82" actId="1076"/>
          <ac:spMkLst>
            <pc:docMk/>
            <pc:sldMk cId="3717953069" sldId="262"/>
            <ac:spMk id="3" creationId="{64A66367-0E41-4B5E-9381-5B85AB56229E}"/>
          </ac:spMkLst>
        </pc:spChg>
      </pc:sldChg>
      <pc:sldChg chg="addSp modSp new mod modClrScheme chgLayout">
        <pc:chgData name="" userId="" providerId="" clId="Web-{8CAE25B2-5CF5-4B26-A2A1-9EB81F1D836D}" dt="2019-04-30T21:15:44.207" v="761" actId="1076"/>
        <pc:sldMkLst>
          <pc:docMk/>
          <pc:sldMk cId="661425120" sldId="271"/>
        </pc:sldMkLst>
        <pc:spChg chg="mod ord">
          <ac:chgData name="" userId="" providerId="" clId="Web-{8CAE25B2-5CF5-4B26-A2A1-9EB81F1D836D}" dt="2019-04-30T20:55:34.296" v="705" actId="20577"/>
          <ac:spMkLst>
            <pc:docMk/>
            <pc:sldMk cId="661425120" sldId="271"/>
            <ac:spMk id="2" creationId="{0E7AAA8B-C174-4CED-A734-7B8B5EBBEB28}"/>
          </ac:spMkLst>
        </pc:spChg>
        <pc:spChg chg="mod ord">
          <ac:chgData name="" userId="" providerId="" clId="Web-{8CAE25B2-5CF5-4B26-A2A1-9EB81F1D836D}" dt="2019-04-30T21:15:23.441" v="757"/>
          <ac:spMkLst>
            <pc:docMk/>
            <pc:sldMk cId="661425120" sldId="271"/>
            <ac:spMk id="3" creationId="{E482AF4F-DF82-4742-8AFF-CF0244392215}"/>
          </ac:spMkLst>
        </pc:spChg>
        <pc:spChg chg="add mod ord">
          <ac:chgData name="" userId="" providerId="" clId="Web-{8CAE25B2-5CF5-4B26-A2A1-9EB81F1D836D}" dt="2019-04-30T21:15:44.207" v="761" actId="1076"/>
          <ac:spMkLst>
            <pc:docMk/>
            <pc:sldMk cId="661425120" sldId="271"/>
            <ac:spMk id="4" creationId="{EFBEDFB4-484D-4844-8EC6-8C602D3D44D8}"/>
          </ac:spMkLst>
        </pc:spChg>
      </pc:sldChg>
      <pc:sldChg chg="modSp new">
        <pc:chgData name="" userId="" providerId="" clId="Web-{8CAE25B2-5CF5-4B26-A2A1-9EB81F1D836D}" dt="2019-04-30T21:16:34.926" v="768" actId="1076"/>
        <pc:sldMkLst>
          <pc:docMk/>
          <pc:sldMk cId="1939028557" sldId="272"/>
        </pc:sldMkLst>
        <pc:spChg chg="mod">
          <ac:chgData name="" userId="" providerId="" clId="Web-{8CAE25B2-5CF5-4B26-A2A1-9EB81F1D836D}" dt="2019-04-30T20:27:55.509" v="130" actId="14100"/>
          <ac:spMkLst>
            <pc:docMk/>
            <pc:sldMk cId="1939028557" sldId="272"/>
            <ac:spMk id="2" creationId="{545CEEBF-2ECC-4246-B549-2709479C3D71}"/>
          </ac:spMkLst>
        </pc:spChg>
        <pc:spChg chg="mod">
          <ac:chgData name="" userId="" providerId="" clId="Web-{8CAE25B2-5CF5-4B26-A2A1-9EB81F1D836D}" dt="2019-04-30T21:16:29.285" v="767" actId="1076"/>
          <ac:spMkLst>
            <pc:docMk/>
            <pc:sldMk cId="1939028557" sldId="272"/>
            <ac:spMk id="3" creationId="{9D316849-9EEC-4CC3-9E8E-24FEAEE83DD7}"/>
          </ac:spMkLst>
        </pc:spChg>
        <pc:spChg chg="mod">
          <ac:chgData name="" userId="" providerId="" clId="Web-{8CAE25B2-5CF5-4B26-A2A1-9EB81F1D836D}" dt="2019-04-30T21:16:34.926" v="768" actId="1076"/>
          <ac:spMkLst>
            <pc:docMk/>
            <pc:sldMk cId="1939028557" sldId="272"/>
            <ac:spMk id="4" creationId="{8B9672BA-4DAF-40C2-93D8-605ED0F132BC}"/>
          </ac:spMkLst>
        </pc:spChg>
      </pc:sldChg>
    </pc:docChg>
  </pc:docChgLst>
  <pc:docChgLst>
    <pc:chgData clId="Web-{222BB6FE-6F2A-4BD0-9BF8-A14AB00F1775}"/>
    <pc:docChg chg="sldOrd">
      <pc:chgData name="" userId="" providerId="" clId="Web-{222BB6FE-6F2A-4BD0-9BF8-A14AB00F1775}" dt="2019-04-30T23:01:41.495" v="1"/>
      <pc:docMkLst>
        <pc:docMk/>
      </pc:docMkLst>
      <pc:sldChg chg="ord">
        <pc:chgData name="" userId="" providerId="" clId="Web-{222BB6FE-6F2A-4BD0-9BF8-A14AB00F1775}" dt="2019-04-30T23:01:41.495" v="1"/>
        <pc:sldMkLst>
          <pc:docMk/>
          <pc:sldMk cId="2372340383" sldId="269"/>
        </pc:sldMkLst>
      </pc:sldChg>
      <pc:sldChg chg="ord">
        <pc:chgData name="" userId="" providerId="" clId="Web-{222BB6FE-6F2A-4BD0-9BF8-A14AB00F1775}" dt="2019-04-30T23:01:30.261" v="0"/>
        <pc:sldMkLst>
          <pc:docMk/>
          <pc:sldMk cId="661425120" sldId="271"/>
        </pc:sldMkLst>
      </pc:sldChg>
    </pc:docChg>
  </pc:docChgLst>
  <pc:docChgLst>
    <pc:chgData clId="Web-{50F52AF9-7887-4124-BC91-2EF4D4714A2E}"/>
    <pc:docChg chg="addSld delSld modSld">
      <pc:chgData name="" userId="" providerId="" clId="Web-{50F52AF9-7887-4124-BC91-2EF4D4714A2E}" dt="2019-04-30T21:58:10.202" v="102" actId="14100"/>
      <pc:docMkLst>
        <pc:docMk/>
      </pc:docMkLst>
      <pc:sldChg chg="addSp delSp modSp new">
        <pc:chgData name="" userId="" providerId="" clId="Web-{50F52AF9-7887-4124-BC91-2EF4D4714A2E}" dt="2019-04-30T21:58:10.202" v="102" actId="14100"/>
        <pc:sldMkLst>
          <pc:docMk/>
          <pc:sldMk cId="2682120910" sldId="273"/>
        </pc:sldMkLst>
        <pc:spChg chg="del">
          <ac:chgData name="" userId="" providerId="" clId="Web-{50F52AF9-7887-4124-BC91-2EF4D4714A2E}" dt="2019-04-30T21:40:47.994" v="3"/>
          <ac:spMkLst>
            <pc:docMk/>
            <pc:sldMk cId="2682120910" sldId="273"/>
            <ac:spMk id="2" creationId="{E11878A5-2A65-4814-8812-D802FFFF6615}"/>
          </ac:spMkLst>
        </pc:spChg>
        <pc:spChg chg="add mod">
          <ac:chgData name="" userId="" providerId="" clId="Web-{50F52AF9-7887-4124-BC91-2EF4D4714A2E}" dt="2019-04-30T21:58:10.202" v="102" actId="14100"/>
          <ac:spMkLst>
            <pc:docMk/>
            <pc:sldMk cId="2682120910" sldId="273"/>
            <ac:spMk id="11" creationId="{5B4160A5-634E-4C95-A418-FFDFEFFA5F19}"/>
          </ac:spMkLst>
        </pc:spChg>
        <pc:picChg chg="add del mod modCrop">
          <ac:chgData name="" userId="" providerId="" clId="Web-{50F52AF9-7887-4124-BC91-2EF4D4714A2E}" dt="2019-04-30T21:45:09.744" v="15"/>
          <ac:picMkLst>
            <pc:docMk/>
            <pc:sldMk cId="2682120910" sldId="273"/>
            <ac:picMk id="3" creationId="{E0EE949B-A108-4090-9165-56745601BC8E}"/>
          </ac:picMkLst>
        </pc:picChg>
        <pc:picChg chg="add del mod modCrop">
          <ac:chgData name="" userId="" providerId="" clId="Web-{50F52AF9-7887-4124-BC91-2EF4D4714A2E}" dt="2019-04-30T21:47:24.151" v="26"/>
          <ac:picMkLst>
            <pc:docMk/>
            <pc:sldMk cId="2682120910" sldId="273"/>
            <ac:picMk id="5" creationId="{1BD5D828-8E60-476C-9B46-D683C3D1C7BA}"/>
          </ac:picMkLst>
        </pc:picChg>
        <pc:picChg chg="add del mod modCrop">
          <ac:chgData name="" userId="" providerId="" clId="Web-{50F52AF9-7887-4124-BC91-2EF4D4714A2E}" dt="2019-04-30T21:54:08.185" v="47"/>
          <ac:picMkLst>
            <pc:docMk/>
            <pc:sldMk cId="2682120910" sldId="273"/>
            <ac:picMk id="7" creationId="{BB41B237-ED42-4A0C-9F61-A87E90E83799}"/>
          </ac:picMkLst>
        </pc:picChg>
        <pc:picChg chg="add mod modCrop">
          <ac:chgData name="" userId="" providerId="" clId="Web-{50F52AF9-7887-4124-BC91-2EF4D4714A2E}" dt="2019-04-30T21:57:11.561" v="76" actId="1076"/>
          <ac:picMkLst>
            <pc:docMk/>
            <pc:sldMk cId="2682120910" sldId="273"/>
            <ac:picMk id="9" creationId="{59029B17-99BA-475B-BC5E-4D7E76DFCD77}"/>
          </ac:picMkLst>
        </pc:picChg>
      </pc:sldChg>
      <pc:sldChg chg="new del">
        <pc:chgData name="" userId="" providerId="" clId="Web-{50F52AF9-7887-4124-BC91-2EF4D4714A2E}" dt="2019-04-30T21:40:24.634" v="1"/>
        <pc:sldMkLst>
          <pc:docMk/>
          <pc:sldMk cId="2973017021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BFFEDD3-23B9-4A83-AA2D-ECB31E8781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1" r="2267" b="57601"/>
          <a:stretch/>
        </p:blipFill>
        <p:spPr>
          <a:xfrm>
            <a:off x="-130807" y="-15892"/>
            <a:ext cx="12400536" cy="686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9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9414880-A31B-4B80-B505-9116CF4ED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5" y="1282275"/>
            <a:ext cx="851535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4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8F3CA-B1AC-4E57-B57E-3CDDBD9A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596" y="1294431"/>
            <a:ext cx="8836403" cy="697098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bg2"/>
                </a:solidFill>
                <a:latin typeface="Chaparral Pro" panose="02060503040505020203" pitchFamily="18" charset="0"/>
              </a:rPr>
              <a:t>Certification &amp;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66367-0E41-4B5E-9381-5B85AB562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3336" y="1857305"/>
            <a:ext cx="6347126" cy="446799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Quality Certification &amp; Training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Environmental Certification &amp; Training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Health &amp; Safety Certification &amp; Training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Soft Skills Training</a:t>
            </a:r>
            <a:r>
              <a:rPr lang="ta-IN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 </a:t>
            </a:r>
            <a:br>
              <a:rPr lang="ta-IN" sz="2000" b="1" dirty="0">
                <a:solidFill>
                  <a:schemeClr val="bg2"/>
                </a:solidFill>
                <a:latin typeface="Chaparral Pro" panose="02060503040505020203" pitchFamily="18" charset="0"/>
              </a:rPr>
            </a:br>
            <a:r>
              <a:rPr lang="en-US" sz="1600" dirty="0">
                <a:solidFill>
                  <a:schemeClr val="bg2"/>
                </a:solidFill>
                <a:latin typeface="Chaparral Pro" panose="02060503040505020203" pitchFamily="18" charset="0"/>
              </a:rPr>
              <a:t>(Winning Attitude, Effective Communication, Negotiation Skills, Positive Attitude, Interpersonal Skills, Time Management, Team Work, Problem Solving Skills) 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Sales, Marketing, Digital Marketing, Brand Development, Brand Management Training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Customer Service, Customer Relationship Management Training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Project Management Training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Strategic Planning, Management Concepts Training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B6C68C-27E9-4F28-A1DB-1E9FB5FCF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7653"/>
            <a:ext cx="5343525" cy="504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8F3CA-B1AC-4E57-B57E-3CDDBD9A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484" y="1298027"/>
            <a:ext cx="8903516" cy="697098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bg2"/>
                </a:solidFill>
                <a:latin typeface="Chaparral Pro" panose="02060503040505020203" pitchFamily="18" charset="0"/>
              </a:rPr>
              <a:t>Healthcare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66367-0E41-4B5E-9381-5B85AB562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8069" y="2869270"/>
            <a:ext cx="5897340" cy="220631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Healthcare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Hospital Management System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Recruitment of Doctors, Nurses, Paramedic &amp; Healthcare Staff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Healthcare Platform for Integrated Healthcare Services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C9D879-9CBF-4629-9674-1EF3EA03E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" y="1264471"/>
            <a:ext cx="5543550" cy="495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8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8F3CA-B1AC-4E57-B57E-3CDDBD9A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5439" y="1298518"/>
            <a:ext cx="8106560" cy="697098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bg2"/>
                </a:solidFill>
                <a:latin typeface="Chaparral Pro" panose="02060503040505020203" pitchFamily="18" charset="0"/>
              </a:rPr>
              <a:t>ELV &amp; Smart Building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66367-0E41-4B5E-9381-5B85AB562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112" y="1884783"/>
            <a:ext cx="6923656" cy="44992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ELV &amp; Smart Building Solution Design, Value Engineering and Implementation for Modern Commercial &amp; Residential Buildings</a:t>
            </a:r>
            <a:br>
              <a:rPr lang="ta-IN" sz="2000" b="1" dirty="0">
                <a:solidFill>
                  <a:schemeClr val="bg2"/>
                </a:solidFill>
                <a:latin typeface="Chaparral Pro" panose="02060503040505020203" pitchFamily="18" charset="0"/>
              </a:rPr>
            </a:br>
            <a:r>
              <a:rPr lang="en-US" sz="1400" dirty="0">
                <a:solidFill>
                  <a:schemeClr val="bg2"/>
                </a:solidFill>
                <a:latin typeface="Chaparral Pro" panose="02060503040505020203" pitchFamily="18" charset="0"/>
              </a:rPr>
              <a:t>(Shopping Malls, Hotels, Offices, Airports, Sea Ports, Railways, Metro &amp; Bus Stations, Residential Complex, Factories, Warehouses, Highways etc.)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IT Security &amp; Surveillance Solution </a:t>
            </a:r>
            <a:r>
              <a:rPr lang="en-US" sz="1400" dirty="0">
                <a:solidFill>
                  <a:schemeClr val="bg2"/>
                </a:solidFill>
                <a:latin typeface="Chaparral Pro" panose="02060503040505020203" pitchFamily="18" charset="0"/>
              </a:rPr>
              <a:t>(CCTV, Access Control, T&amp;A)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Structured Cabling </a:t>
            </a:r>
            <a:r>
              <a:rPr lang="en-US" sz="1400" dirty="0">
                <a:solidFill>
                  <a:schemeClr val="bg2"/>
                </a:solidFill>
                <a:latin typeface="Chaparral Pro" panose="02060503040505020203" pitchFamily="18" charset="0"/>
              </a:rPr>
              <a:t>(Voice &amp; Data)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Audio Visual Solution</a:t>
            </a:r>
            <a:br>
              <a:rPr lang="ta-IN" sz="2000" b="1" dirty="0">
                <a:solidFill>
                  <a:schemeClr val="bg2"/>
                </a:solidFill>
                <a:latin typeface="Chaparral Pro" panose="02060503040505020203" pitchFamily="18" charset="0"/>
              </a:rPr>
            </a:br>
            <a:r>
              <a:rPr lang="en-US" sz="1400" dirty="0">
                <a:solidFill>
                  <a:schemeClr val="bg2"/>
                </a:solidFill>
                <a:latin typeface="Chaparral Pro" panose="02060503040505020203" pitchFamily="18" charset="0"/>
              </a:rPr>
              <a:t>(Display Signage, Video Wall, Kiosk, Public Address &amp; Background Music System)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IP Telephony, Communication &amp; Connectivity Solution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Mobile Radio &amp; Wireless Communication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Parking Management &amp; Ticketing Solution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IBMS &amp; BMS, ATMS, HTMS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Fire Fighting &amp; Emergency Lighting Solution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74246E-B278-4D26-8F70-CBAB66480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8349"/>
            <a:ext cx="521017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9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8F3CA-B1AC-4E57-B57E-3CDDBD9A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386" y="1298026"/>
            <a:ext cx="7762613" cy="697098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bg2"/>
                </a:solidFill>
                <a:latin typeface="Chaparral Pro" panose="02060503040505020203" pitchFamily="18" charset="0"/>
              </a:rPr>
              <a:t>IT Solution &amp;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66367-0E41-4B5E-9381-5B85AB562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6490" y="1837863"/>
            <a:ext cx="6288404" cy="459754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chemeClr val="bg2"/>
                </a:solidFill>
                <a:latin typeface="Chaparral Pro" panose="02060503040505020203" pitchFamily="18" charset="0"/>
              </a:rPr>
              <a:t>Global Technologies &amp; Consulting Services is the IT arm of the group and provides below solution &amp; services.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Software Solution &amp; Services</a:t>
            </a:r>
          </a:p>
          <a:p>
            <a:pPr marL="36576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dirty="0">
                <a:solidFill>
                  <a:schemeClr val="bg2"/>
                </a:solidFill>
                <a:latin typeface="Chaparral Pro" panose="02060503040505020203" pitchFamily="18" charset="0"/>
              </a:rPr>
              <a:t>ERP Solution, CRM Solution, Spend Management, School &amp; College Management Solution, Hospital Management Solution, Fleet Management &amp; Vehicle Tracking Solution, Air &amp; Sea Port Management Solution, Bespoke Software, Web Based Application &amp; Mobile Application Development, System Integration, DBA Services</a:t>
            </a:r>
            <a:endParaRPr lang="en-US" sz="2000" dirty="0">
              <a:solidFill>
                <a:schemeClr val="bg2"/>
              </a:solidFill>
              <a:latin typeface="Chaparral Pro" panose="020605030405050202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IT Infrastructure Solution &amp; Services</a:t>
            </a:r>
          </a:p>
          <a:p>
            <a:pPr marL="36576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dirty="0">
                <a:solidFill>
                  <a:schemeClr val="bg2"/>
                </a:solidFill>
                <a:latin typeface="Chaparral Pro" panose="02060503040505020203" pitchFamily="18" charset="0"/>
              </a:rPr>
              <a:t>IT Infrastructure Solution, Server &amp; Storage Consolidation,   Structured Cabling &amp; Networking Solution, Security &amp; Surveillance Solution, IP Telephony &amp; Call Center Solution, Centralized Backup &amp; DR Solution</a:t>
            </a:r>
            <a:endParaRPr lang="en-US" sz="2000" dirty="0">
              <a:solidFill>
                <a:schemeClr val="bg2"/>
              </a:solidFill>
              <a:latin typeface="Chaparral Pro" panose="020605030405050202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IT Consultancy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09BD81-02AB-4C5C-A6A8-DCD82BE69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031"/>
            <a:ext cx="5895975" cy="513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6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CEEBF-2ECC-4246-B549-2709479C3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308631"/>
            <a:ext cx="9905998" cy="78845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Chaparral Pro"/>
              </a:rPr>
              <a:t>OUR SERVICES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16849-9EEC-4CC3-9E8E-24FEAEE83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165" y="1961939"/>
            <a:ext cx="5913558" cy="421744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900" dirty="0">
                <a:solidFill>
                  <a:schemeClr val="bg2"/>
                </a:solidFill>
                <a:latin typeface="Chaparral Pro"/>
              </a:rPr>
              <a:t>Management Consultancy</a:t>
            </a:r>
            <a:endParaRPr lang="en-US" sz="1900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900" dirty="0">
                <a:solidFill>
                  <a:schemeClr val="bg2"/>
                </a:solidFill>
                <a:latin typeface="Chaparral Pro"/>
              </a:rPr>
              <a:t> Business Incorporation Services (Free Zone &amp; Mainland)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solidFill>
                  <a:schemeClr val="bg2"/>
                </a:solidFill>
                <a:latin typeface="Chaparral Pro"/>
              </a:rPr>
              <a:t> Liaison Services (Government &amp; Non-Government)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solidFill>
                  <a:schemeClr val="bg2"/>
                </a:solidFill>
                <a:latin typeface="Chaparral Pro"/>
              </a:rPr>
              <a:t> Advisory and M&amp;A Services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solidFill>
                  <a:schemeClr val="bg2"/>
                </a:solidFill>
                <a:latin typeface="Chaparral Pro"/>
              </a:rPr>
              <a:t> Project Planning, Negotiation &amp; Management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solidFill>
                  <a:schemeClr val="bg2"/>
                </a:solidFill>
                <a:latin typeface="Chaparral Pro"/>
              </a:rPr>
              <a:t> Strategy, Revenue &amp; Market Share Growth Support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solidFill>
                  <a:schemeClr val="bg2"/>
                </a:solidFill>
                <a:latin typeface="Chaparral Pro"/>
              </a:rPr>
              <a:t> Funding, Debt Restructuring, Financial &amp; Cost Consultancy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solidFill>
                  <a:schemeClr val="bg2"/>
                </a:solidFill>
                <a:latin typeface="Chaparral Pro"/>
              </a:rPr>
              <a:t> Legal &amp; Statutory Consultancy and Support</a:t>
            </a:r>
            <a:endParaRPr lang="en-US" sz="1900" dirty="0">
              <a:solidFill>
                <a:schemeClr val="bg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672BA-4DAF-40C2-93D8-605ED0F13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9747" y="2105712"/>
            <a:ext cx="5119626" cy="4375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900" dirty="0">
                <a:solidFill>
                  <a:schemeClr val="bg2"/>
                </a:solidFill>
                <a:latin typeface="Chaparral Pro"/>
              </a:rPr>
              <a:t> HR Consultancy, Recruitment &amp; Manpower Services</a:t>
            </a:r>
            <a:endParaRPr lang="en-US" sz="1900" dirty="0">
              <a:solidFill>
                <a:schemeClr val="bg2"/>
              </a:solidFill>
            </a:endParaRPr>
          </a:p>
          <a:p>
            <a:r>
              <a:rPr lang="en-US" sz="1900" dirty="0">
                <a:solidFill>
                  <a:schemeClr val="bg2"/>
                </a:solidFill>
                <a:latin typeface="Chaparral Pro"/>
              </a:rPr>
              <a:t> IT Solutions &amp; Services</a:t>
            </a:r>
          </a:p>
          <a:p>
            <a:r>
              <a:rPr lang="en-US" sz="1900" dirty="0">
                <a:solidFill>
                  <a:schemeClr val="bg2"/>
                </a:solidFill>
                <a:latin typeface="Chaparral Pro"/>
              </a:rPr>
              <a:t> Certification, Training &amp; Skill Development</a:t>
            </a:r>
          </a:p>
          <a:p>
            <a:r>
              <a:rPr lang="en-US" sz="1900" dirty="0">
                <a:solidFill>
                  <a:schemeClr val="bg2"/>
                </a:solidFill>
                <a:latin typeface="Chaparral Pro"/>
              </a:rPr>
              <a:t> Advertising &amp; Brand Management</a:t>
            </a:r>
          </a:p>
          <a:p>
            <a:r>
              <a:rPr lang="en-US" sz="1900" dirty="0">
                <a:solidFill>
                  <a:schemeClr val="bg2"/>
                </a:solidFill>
                <a:latin typeface="Chaparral Pro"/>
              </a:rPr>
              <a:t>Event Management</a:t>
            </a:r>
          </a:p>
          <a:p>
            <a:r>
              <a:rPr lang="en-US" sz="1900" dirty="0">
                <a:solidFill>
                  <a:schemeClr val="bg2"/>
                </a:solidFill>
                <a:latin typeface="Chaparral Pro"/>
              </a:rPr>
              <a:t>BPO Services</a:t>
            </a:r>
          </a:p>
          <a:p>
            <a:r>
              <a:rPr lang="en-US" sz="1900" dirty="0">
                <a:solidFill>
                  <a:schemeClr val="bg2"/>
                </a:solidFill>
                <a:latin typeface="Chaparral Pro"/>
              </a:rPr>
              <a:t>Survey &amp; Analytics</a:t>
            </a:r>
          </a:p>
          <a:p>
            <a:r>
              <a:rPr lang="en-US" sz="1900" dirty="0">
                <a:solidFill>
                  <a:schemeClr val="bg2"/>
                </a:solidFill>
                <a:latin typeface="Chaparral Pro" panose="02060503040505020203" pitchFamily="18" charset="0"/>
              </a:rPr>
              <a:t>M&amp;A Advisory</a:t>
            </a:r>
            <a:endParaRPr lang="en-US" sz="1900" dirty="0">
              <a:solidFill>
                <a:schemeClr val="bg2"/>
              </a:solidFill>
              <a:latin typeface="Chaparral Pro"/>
            </a:endParaRPr>
          </a:p>
          <a:p>
            <a:endParaRPr lang="en-US" sz="1800" dirty="0">
              <a:solidFill>
                <a:schemeClr val="bg2"/>
              </a:solidFill>
              <a:latin typeface="Chaparral Pro"/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0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66367-0E41-4B5E-9381-5B85AB562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088" y="1853968"/>
            <a:ext cx="9515912" cy="4565494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ta-IN" sz="2800" dirty="0">
                <a:solidFill>
                  <a:schemeClr val="bg2"/>
                </a:solidFill>
                <a:latin typeface="Chaparral Pro" panose="02060503040505020203" pitchFamily="18" charset="0"/>
              </a:rPr>
              <a:t>CONTACT US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solidFill>
                  <a:schemeClr val="bg2"/>
                </a:solidFill>
                <a:latin typeface="Chaparral Pro" panose="02060503040505020203" pitchFamily="18" charset="0"/>
              </a:rPr>
              <a:t>GTCS GLOBAL</a:t>
            </a:r>
            <a:br>
              <a:rPr lang="ta-IN" sz="3600" b="1" dirty="0">
                <a:solidFill>
                  <a:schemeClr val="bg2"/>
                </a:solidFill>
                <a:latin typeface="Chaparral Pro" panose="02060503040505020203" pitchFamily="18" charset="0"/>
              </a:rPr>
            </a:br>
            <a:r>
              <a:rPr lang="en-US" dirty="0">
                <a:solidFill>
                  <a:schemeClr val="bg2"/>
                </a:solidFill>
                <a:latin typeface="Chaparral Pro" panose="02060503040505020203" pitchFamily="18" charset="0"/>
              </a:rPr>
              <a:t>Global Technologies &amp; Consultancy Services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solidFill>
                  <a:schemeClr val="bg2"/>
                </a:solidFill>
                <a:latin typeface="Chaparral Pro" panose="02060503040505020203" pitchFamily="18" charset="0"/>
              </a:rPr>
              <a:t>GTCS GLOBAL VENTURES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solidFill>
                  <a:schemeClr val="bg2"/>
                </a:solidFill>
                <a:latin typeface="Chaparral Pro" panose="02060503040505020203" pitchFamily="18" charset="0"/>
              </a:rPr>
              <a:t>GTCS FZ LLC</a:t>
            </a:r>
            <a:br>
              <a:rPr lang="ta-IN" sz="3600" b="1" dirty="0">
                <a:solidFill>
                  <a:schemeClr val="bg2"/>
                </a:solidFill>
                <a:latin typeface="Chaparral Pro" panose="02060503040505020203" pitchFamily="18" charset="0"/>
              </a:rPr>
            </a:br>
            <a:r>
              <a:rPr lang="en-US" dirty="0">
                <a:solidFill>
                  <a:schemeClr val="bg2"/>
                </a:solidFill>
                <a:latin typeface="Chaparral Pro" panose="02060503040505020203" pitchFamily="18" charset="0"/>
              </a:rPr>
              <a:t>Dubai, Sharjah, RAK, UAE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Website: www.gtcsglobal.com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Enquiries: enquiry@gtcsglobal.</a:t>
            </a:r>
            <a:r>
              <a:rPr lang="en-US" sz="2000">
                <a:solidFill>
                  <a:schemeClr val="bg2"/>
                </a:solidFill>
                <a:latin typeface="Chaparral Pro" panose="02060503040505020203" pitchFamily="18" charset="0"/>
              </a:rPr>
              <a:t>com    gtcsglobal</a:t>
            </a: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@gmail.com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Hotline: +971-50-5828389, +971-55-5019678 (UAE) +91-7073063923 (India)</a:t>
            </a:r>
            <a:endParaRPr lang="en-US" sz="2000" b="1" dirty="0">
              <a:solidFill>
                <a:schemeClr val="bg2"/>
              </a:solidFill>
              <a:latin typeface="Chaparral Pro" panose="020605030405050202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D023FA-1AD4-46C5-AA06-8F5744814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5228"/>
            <a:ext cx="440055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4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9029B17-99BA-475B-BC5E-4D7E76DFCD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4" b="62222"/>
          <a:stretch/>
        </p:blipFill>
        <p:spPr>
          <a:xfrm>
            <a:off x="-5751" y="151973"/>
            <a:ext cx="12203519" cy="65696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4160A5-634E-4C95-A418-FFDFEFFA5F19}"/>
              </a:ext>
            </a:extLst>
          </p:cNvPr>
          <p:cNvSpPr txBox="1"/>
          <p:nvPr/>
        </p:nvSpPr>
        <p:spPr>
          <a:xfrm>
            <a:off x="9713343" y="296174"/>
            <a:ext cx="268569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www.gtcsglobal.com</a:t>
            </a:r>
          </a:p>
        </p:txBody>
      </p:sp>
    </p:spTree>
    <p:extLst>
      <p:ext uri="{BB962C8B-B14F-4D97-AF65-F5344CB8AC3E}">
        <p14:creationId xmlns:p14="http://schemas.microsoft.com/office/powerpoint/2010/main" val="268212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8F3CA-B1AC-4E57-B57E-3CDDBD9A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306" y="1293021"/>
            <a:ext cx="9834693" cy="697098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bg2"/>
                </a:solidFill>
                <a:latin typeface="Chaparral Pro" panose="02060503040505020203" pitchFamily="18" charset="0"/>
              </a:rPr>
              <a:t>Our Strengths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66367-0E41-4B5E-9381-5B85AB562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087" y="1928814"/>
            <a:ext cx="6712501" cy="431066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haparral Pro" panose="02060503040505020203" pitchFamily="18" charset="0"/>
              </a:rPr>
              <a:t>A Professionally Managed Institution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haparral Pro" panose="02060503040505020203" pitchFamily="18" charset="0"/>
              </a:rPr>
              <a:t>Solution, Services &amp; Consultancy House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haparral Pro" panose="02060503040505020203" pitchFamily="18" charset="0"/>
              </a:rPr>
              <a:t>Cost Effective &amp; Value for Money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haparral Pro" panose="02060503040505020203" pitchFamily="18" charset="0"/>
              </a:rPr>
              <a:t>Customer Centric &amp; Flexible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haparral Pro" panose="02060503040505020203" pitchFamily="18" charset="0"/>
              </a:rPr>
              <a:t>World Wide Network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haparral Pro" panose="02060503040505020203" pitchFamily="18" charset="0"/>
              </a:rPr>
              <a:t>Global Experience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haparral Pro" panose="02060503040505020203" pitchFamily="18" charset="0"/>
              </a:rPr>
              <a:t>Our Consultative Approach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haparral Pro" panose="02060503040505020203" pitchFamily="18" charset="0"/>
              </a:rPr>
              <a:t>Significant Management &amp; Technical Expertise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haparral Pro" panose="02060503040505020203" pitchFamily="18" charset="0"/>
              </a:rPr>
              <a:t>Global Sales &amp; Solution Delivery Model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haparral Pro" panose="02060503040505020203" pitchFamily="18" charset="0"/>
              </a:rPr>
              <a:t>Partnerships with Leading Organizations &amp; Solution Providers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CE29F7-0421-47AE-89A6-64C959773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7854"/>
            <a:ext cx="450532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3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8F3CA-B1AC-4E57-B57E-3CDDBD9A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306" y="1266213"/>
            <a:ext cx="9834694" cy="697098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bg2"/>
                </a:solidFill>
                <a:latin typeface="Chaparral Pro" panose="02060503040505020203" pitchFamily="18" charset="0"/>
              </a:rPr>
              <a:t>Business Verticals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66367-0E41-4B5E-9381-5B85AB562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1925" y="1812520"/>
            <a:ext cx="4939814" cy="461478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Venture Capital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FDI, Free Zone, SEZ &amp; Smart City Consultancy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Management Consultancy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Brand Management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HR, Recruitment &amp; Manpower Services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Trading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Certification &amp; Training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Healthcare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Real Estate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ELV &amp; Smart Building Solution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IT Solution &amp; Services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chemeClr val="bg2"/>
              </a:solidFill>
              <a:latin typeface="Chaparral Pro" panose="02060503040505020203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7D4EF0-4CC8-47E6-8001-1DB245989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211"/>
            <a:ext cx="450532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6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8F3CA-B1AC-4E57-B57E-3CDDBD9A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662" y="1298027"/>
            <a:ext cx="7972338" cy="697098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bg2"/>
                </a:solidFill>
                <a:latin typeface="Chaparral Pro" panose="02060503040505020203" pitchFamily="18" charset="0"/>
              </a:rPr>
              <a:t>Venture Capital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66367-0E41-4B5E-9381-5B85AB562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2864" y="3069632"/>
            <a:ext cx="2785146" cy="140935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Seed Funding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Series A, B &amp; C Funding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Project Funding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9E7EBA-0EA7-416E-BB41-F4A79B189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4471"/>
            <a:ext cx="628650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2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8F3CA-B1AC-4E57-B57E-3CDDBD9A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824" y="1298027"/>
            <a:ext cx="6402176" cy="6970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b="1" dirty="0">
                <a:solidFill>
                  <a:schemeClr val="bg2"/>
                </a:solidFill>
                <a:latin typeface="Chaparral Pro" panose="02060503040505020203" pitchFamily="18" charset="0"/>
              </a:rPr>
              <a:t>FDI, FREE ZONE, SEZ &amp; SMART CITY CONSULTANCY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66367-0E41-4B5E-9381-5B85AB562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912" y="2046433"/>
            <a:ext cx="5356775" cy="434111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Strategy &amp; Organization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FDI Attraction &amp; Lead Generation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Brand Management, Marketing &amp; Promotion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Facilitation &amp; Investor Support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Aftercare &amp; Retention Support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Evaluation &amp; Bench Marking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Policy Advocacy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Talent Management, Training &amp; Development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Smart City Consultancy, Framework &amp; Solutions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9E7EBA-0EA7-416E-BB41-F4A79B189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4471"/>
            <a:ext cx="6286500" cy="5019675"/>
          </a:xfrm>
          <a:prstGeom prst="rect">
            <a:avLst/>
          </a:prstGeom>
        </p:spPr>
      </p:pic>
      <p:pic>
        <p:nvPicPr>
          <p:cNvPr id="1026" name="Picture 2" descr="Jebel Ali Free Zone: Everything you need to know about Jafza | Uae – Gulf  News">
            <a:extLst>
              <a:ext uri="{FF2B5EF4-FFF2-40B4-BE49-F238E27FC236}">
                <a16:creationId xmlns:a16="http://schemas.microsoft.com/office/drawing/2014/main" id="{80460B84-CCB9-47F8-94AD-C79C6EF4C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6719"/>
            <a:ext cx="6286500" cy="291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5AD3B1-B66E-446B-8F43-E73933663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3467" y="4199157"/>
            <a:ext cx="3103033" cy="2084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27C994-4FBD-4ACA-96E2-1F09F9DA0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009" y="4165601"/>
            <a:ext cx="3191476" cy="210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2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220743B-EF34-4279-BD89-01C7B8D4B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" y="1272389"/>
            <a:ext cx="4495800" cy="5019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B8F3CA-B1AC-4E57-B57E-3CDDBD9A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8701" y="1298027"/>
            <a:ext cx="9373298" cy="697098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bg2"/>
                </a:solidFill>
                <a:latin typeface="Chaparral Pro" panose="02060503040505020203" pitchFamily="18" charset="0"/>
              </a:rPr>
              <a:t>Management Consultancy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66367-0E41-4B5E-9381-5B85AB562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4714" y="2073310"/>
            <a:ext cx="5642220" cy="3891420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Strategic Planning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Organization Efficiency Management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Revenue &amp; Market Share Growth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Cost Optimization &amp; Control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KPI Definition &amp; Monitoring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Financial Consultancy &amp; Management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HR Consultancy &amp; Manpower Optimization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Business Incorporation Support &amp; Liaison Services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Legal and Statutory Consultancy &amp; Support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chemeClr val="bg2"/>
              </a:solidFill>
              <a:latin typeface="Chaparral Pro" panose="020605030405050202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1C8330-4471-478C-A019-1C1CB45B04A7}"/>
              </a:ext>
            </a:extLst>
          </p:cNvPr>
          <p:cNvSpPr txBox="1"/>
          <p:nvPr/>
        </p:nvSpPr>
        <p:spPr>
          <a:xfrm>
            <a:off x="8210487" y="1995125"/>
            <a:ext cx="3973524" cy="300402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Chaparral Pro" panose="02060503040505020203" pitchFamily="18" charset="0"/>
              </a:rPr>
              <a:t>Business Transformation &amp; Turnaround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Chaparral Pro" panose="02060503040505020203" pitchFamily="18" charset="0"/>
              </a:rPr>
              <a:t>Project Management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Business</a:t>
            </a:r>
            <a:r>
              <a:rPr lang="en-US" dirty="0">
                <a:solidFill>
                  <a:schemeClr val="bg2"/>
                </a:solidFill>
                <a:latin typeface="Chaparral Pro" panose="02060503040505020203" pitchFamily="18" charset="0"/>
              </a:rPr>
              <a:t> Process Reengineering (BPR)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Chaparral Pro" panose="02060503040505020203" pitchFamily="18" charset="0"/>
              </a:rPr>
              <a:t>Business Process Outsourcing (BPO)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Chaparral Pro" panose="02060503040505020203" pitchFamily="18" charset="0"/>
              </a:rPr>
              <a:t>Automation &amp; IT Consultancy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Chaparral Pro" panose="02060503040505020203" pitchFamily="18" charset="0"/>
              </a:rPr>
              <a:t>SEZ, Free Zone &amp; Smart City Consultancy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Chaparral Pro" panose="02060503040505020203" pitchFamily="18" charset="0"/>
              </a:rPr>
              <a:t>			M&amp;A Advisory</a:t>
            </a:r>
          </a:p>
        </p:txBody>
      </p:sp>
    </p:spTree>
    <p:extLst>
      <p:ext uri="{BB962C8B-B14F-4D97-AF65-F5344CB8AC3E}">
        <p14:creationId xmlns:p14="http://schemas.microsoft.com/office/powerpoint/2010/main" val="127955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BE2054D-6273-4FDA-8586-E752BA74A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4722"/>
            <a:ext cx="5886450" cy="5019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B8F3CA-B1AC-4E57-B57E-3CDDBD9A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150" y="1298027"/>
            <a:ext cx="8953850" cy="697098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bg2"/>
                </a:solidFill>
                <a:latin typeface="Chaparral Pro" panose="02060503040505020203" pitchFamily="18" charset="0"/>
              </a:rPr>
              <a:t>Brand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66367-0E41-4B5E-9381-5B85AB562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2191" y="2045459"/>
            <a:ext cx="4347722" cy="388076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Brand Strategy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Brand Development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Brand Management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Media &amp; PR Management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Digital Marketing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Social Media Marketing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Brand Design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Marketing Collateral &amp; Graphic Design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Website &amp; Web Portal Design</a:t>
            </a:r>
          </a:p>
        </p:txBody>
      </p:sp>
    </p:spTree>
    <p:extLst>
      <p:ext uri="{BB962C8B-B14F-4D97-AF65-F5344CB8AC3E}">
        <p14:creationId xmlns:p14="http://schemas.microsoft.com/office/powerpoint/2010/main" val="37179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8F3CA-B1AC-4E57-B57E-3CDDBD9A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4279" y="1474196"/>
            <a:ext cx="7527720" cy="6970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b="1" dirty="0">
                <a:solidFill>
                  <a:schemeClr val="bg2"/>
                </a:solidFill>
                <a:latin typeface="Chaparral Pro" panose="02060503040505020203" pitchFamily="18" charset="0"/>
              </a:rPr>
              <a:t>HR, Recruitment &amp;</a:t>
            </a:r>
            <a:br>
              <a:rPr lang="en-US" sz="3000" b="1" dirty="0">
                <a:solidFill>
                  <a:schemeClr val="bg2"/>
                </a:solidFill>
                <a:latin typeface="Chaparral Pro" panose="02060503040505020203" pitchFamily="18" charset="0"/>
              </a:rPr>
            </a:br>
            <a:r>
              <a:rPr lang="en-US" sz="3000" b="1" dirty="0">
                <a:solidFill>
                  <a:schemeClr val="bg2"/>
                </a:solidFill>
                <a:latin typeface="Chaparral Pro" panose="02060503040505020203" pitchFamily="18" charset="0"/>
              </a:rPr>
              <a:t>Manpower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66367-0E41-4B5E-9381-5B85AB562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2014" y="2513017"/>
            <a:ext cx="4294284" cy="360255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Recruitment Services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a-IN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	</a:t>
            </a:r>
            <a:r>
              <a:rPr lang="en-US" sz="2000" i="1" dirty="0">
                <a:solidFill>
                  <a:schemeClr val="bg2"/>
                </a:solidFill>
                <a:latin typeface="Chaparral Pro" panose="02060503040505020203" pitchFamily="18" charset="0"/>
              </a:rPr>
              <a:t>Executive Search &amp; Placement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a-IN" sz="2000" i="1" dirty="0">
                <a:solidFill>
                  <a:schemeClr val="bg2"/>
                </a:solidFill>
                <a:latin typeface="Chaparral Pro" panose="02060503040505020203" pitchFamily="18" charset="0"/>
              </a:rPr>
              <a:t>	</a:t>
            </a:r>
            <a:r>
              <a:rPr lang="en-US" sz="2000" i="1" dirty="0">
                <a:solidFill>
                  <a:schemeClr val="bg2"/>
                </a:solidFill>
                <a:latin typeface="Chaparral Pro" panose="02060503040505020203" pitchFamily="18" charset="0"/>
              </a:rPr>
              <a:t>Head Hunting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a-IN" sz="2000" i="1" dirty="0">
                <a:solidFill>
                  <a:schemeClr val="bg2"/>
                </a:solidFill>
                <a:latin typeface="Chaparral Pro" panose="02060503040505020203" pitchFamily="18" charset="0"/>
              </a:rPr>
              <a:t>	</a:t>
            </a:r>
            <a:r>
              <a:rPr lang="en-US" sz="2000" i="1" dirty="0">
                <a:solidFill>
                  <a:schemeClr val="bg2"/>
                </a:solidFill>
                <a:latin typeface="Chaparral Pro" panose="02060503040505020203" pitchFamily="18" charset="0"/>
              </a:rPr>
              <a:t>Technical Recruitment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ta-IN" sz="2000" i="1" dirty="0">
                <a:solidFill>
                  <a:schemeClr val="bg2"/>
                </a:solidFill>
                <a:latin typeface="Chaparral Pro" panose="02060503040505020203" pitchFamily="18" charset="0"/>
              </a:rPr>
              <a:t>	</a:t>
            </a:r>
            <a:r>
              <a:rPr lang="en-US" sz="2000" i="1" dirty="0">
                <a:solidFill>
                  <a:schemeClr val="bg2"/>
                </a:solidFill>
                <a:latin typeface="Chaparral Pro" panose="02060503040505020203" pitchFamily="18" charset="0"/>
              </a:rPr>
              <a:t>Non Technical Recruitment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Managed Resources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Managed IT &amp; Engineering Resources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Manpower Deployment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Project / Bulk Recruitment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HR &amp; Payroll Solution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2"/>
                </a:solidFill>
                <a:latin typeface="Chaparral Pro" panose="02060503040505020203" pitchFamily="18" charset="0"/>
              </a:rPr>
              <a:t>HR Consultancy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A40D81-3F71-4083-895A-5429C9345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082"/>
            <a:ext cx="618172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3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8F3CA-B1AC-4E57-B57E-3CDDBD9A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381" y="1504967"/>
            <a:ext cx="7894040" cy="697098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solidFill>
                  <a:schemeClr val="bg2"/>
                </a:solidFill>
                <a:latin typeface="Chaparral Pro" panose="02060503040505020203" pitchFamily="18" charset="0"/>
              </a:rPr>
              <a:t>Readily Available Profiles /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66367-0E41-4B5E-9381-5B85AB562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775" y="2520846"/>
            <a:ext cx="7633092" cy="361989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kern="700" dirty="0">
                <a:solidFill>
                  <a:schemeClr val="bg2"/>
                </a:solidFill>
                <a:latin typeface="Chaparral Pro" panose="02060503040505020203" pitchFamily="18" charset="0"/>
              </a:rPr>
              <a:t>&gt; Project Director, Project Managers, Architects, Managers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kern="700" dirty="0">
                <a:solidFill>
                  <a:schemeClr val="bg2"/>
                </a:solidFill>
                <a:latin typeface="Chaparral Pro" panose="02060503040505020203" pitchFamily="18" charset="0"/>
              </a:rPr>
              <a:t>&gt;  Sales, Marketing, HR, Accounts, Finance, Accounts, Operations,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kern="700" dirty="0">
                <a:solidFill>
                  <a:schemeClr val="bg2"/>
                </a:solidFill>
                <a:latin typeface="Chaparral Pro" panose="02060503040505020203" pitchFamily="18" charset="0"/>
              </a:rPr>
              <a:t>    Administration, Back Office Professionals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kern="700" dirty="0">
                <a:solidFill>
                  <a:schemeClr val="bg2"/>
                </a:solidFill>
                <a:latin typeface="Chaparral Pro" panose="02060503040505020203" pitchFamily="18" charset="0"/>
              </a:rPr>
              <a:t>&gt; IT Resources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a-IN" sz="2000" kern="700" dirty="0">
                <a:solidFill>
                  <a:schemeClr val="bg2"/>
                </a:solidFill>
                <a:latin typeface="Chaparral Pro" panose="02060503040505020203" pitchFamily="18" charset="0"/>
              </a:rPr>
              <a:t> </a:t>
            </a:r>
            <a:r>
              <a:rPr lang="en-US" sz="2000" kern="700" dirty="0">
                <a:solidFill>
                  <a:schemeClr val="bg2"/>
                </a:solidFill>
                <a:latin typeface="Chaparral Pro" panose="02060503040505020203" pitchFamily="18" charset="0"/>
              </a:rPr>
              <a:t>  - 	</a:t>
            </a:r>
            <a:r>
              <a:rPr lang="en-US" sz="1600" kern="700" dirty="0">
                <a:solidFill>
                  <a:schemeClr val="bg2"/>
                </a:solidFill>
                <a:latin typeface="Chaparral Pro" panose="02060503040505020203" pitchFamily="18" charset="0"/>
              </a:rPr>
              <a:t>ERP Consultants (Functional &amp; Technical) SAP, Microsoft, Oracle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a-IN" sz="1600" kern="700" dirty="0">
                <a:solidFill>
                  <a:schemeClr val="bg2"/>
                </a:solidFill>
                <a:latin typeface="Chaparral Pro" panose="02060503040505020203" pitchFamily="18" charset="0"/>
              </a:rPr>
              <a:t>  </a:t>
            </a:r>
            <a:r>
              <a:rPr lang="en-US" sz="1600" kern="700" dirty="0">
                <a:solidFill>
                  <a:schemeClr val="bg2"/>
                </a:solidFill>
                <a:latin typeface="Chaparral Pro" panose="02060503040505020203" pitchFamily="18" charset="0"/>
              </a:rPr>
              <a:t>- 	Data Warehousing, Business Intelligence, AI Consultants, DBAs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a-IN" sz="1600" kern="700" dirty="0">
                <a:solidFill>
                  <a:schemeClr val="bg2"/>
                </a:solidFill>
                <a:latin typeface="Chaparral Pro" panose="02060503040505020203" pitchFamily="18" charset="0"/>
              </a:rPr>
              <a:t>  </a:t>
            </a:r>
            <a:r>
              <a:rPr lang="en-US" sz="1600" kern="700" dirty="0">
                <a:solidFill>
                  <a:schemeClr val="bg2"/>
                </a:solidFill>
                <a:latin typeface="Chaparral Pro" panose="02060503040505020203" pitchFamily="18" charset="0"/>
              </a:rPr>
              <a:t>- 	IT Manager, Project Manager, Technical Lead, Network Engineers, Developers</a:t>
            </a:r>
            <a:endParaRPr lang="ta-IN" sz="1600" kern="700" dirty="0">
              <a:solidFill>
                <a:schemeClr val="bg2"/>
              </a:solidFill>
              <a:latin typeface="Chaparral Pro" panose="020605030405050202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a-IN" sz="1800" kern="700" dirty="0">
                <a:solidFill>
                  <a:schemeClr val="bg2"/>
                </a:solidFill>
                <a:latin typeface="Chaparral Pro" panose="02060503040505020203" pitchFamily="18" charset="0"/>
              </a:rPr>
              <a:t>  </a:t>
            </a:r>
            <a:r>
              <a:rPr lang="en-US" sz="1800" kern="700" dirty="0">
                <a:solidFill>
                  <a:schemeClr val="bg2"/>
                </a:solidFill>
                <a:latin typeface="Chaparral Pro" panose="02060503040505020203" pitchFamily="18" charset="0"/>
              </a:rPr>
              <a:t>(Java, .Net, ASP, VB), Designers, Animation, Gaming, Help Desk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kern="700" dirty="0">
                <a:solidFill>
                  <a:schemeClr val="bg2"/>
                </a:solidFill>
                <a:latin typeface="Chaparral Pro" panose="02060503040505020203" pitchFamily="18" charset="0"/>
              </a:rPr>
              <a:t>&gt;  Telecom Resources, Environment Resources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kern="700" dirty="0">
                <a:solidFill>
                  <a:schemeClr val="bg2"/>
                </a:solidFill>
                <a:latin typeface="Chaparral Pro" panose="02060503040505020203" pitchFamily="18" charset="0"/>
              </a:rPr>
              <a:t>&gt;  Engineering Resources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a-IN" sz="2000" kern="700" dirty="0">
                <a:solidFill>
                  <a:schemeClr val="bg2"/>
                </a:solidFill>
                <a:latin typeface="Chaparral Pro" panose="02060503040505020203" pitchFamily="18" charset="0"/>
              </a:rPr>
              <a:t> </a:t>
            </a:r>
            <a:r>
              <a:rPr lang="en-US" sz="2000" kern="700" dirty="0">
                <a:solidFill>
                  <a:schemeClr val="bg2"/>
                </a:solidFill>
                <a:latin typeface="Chaparral Pro" panose="02060503040505020203" pitchFamily="18" charset="0"/>
              </a:rPr>
              <a:t>  -	</a:t>
            </a:r>
            <a:r>
              <a:rPr lang="en-US" sz="1600" kern="700" dirty="0">
                <a:solidFill>
                  <a:schemeClr val="bg2"/>
                </a:solidFill>
                <a:latin typeface="Chaparral Pro" panose="02060503040505020203" pitchFamily="18" charset="0"/>
              </a:rPr>
              <a:t>HVAC, Civil, Electrical, Mechanical, Chemical, Petrochemical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a-IN" sz="1600" kern="700" dirty="0">
                <a:solidFill>
                  <a:schemeClr val="bg2"/>
                </a:solidFill>
                <a:latin typeface="Chaparral Pro" panose="02060503040505020203" pitchFamily="18" charset="0"/>
              </a:rPr>
              <a:t>  </a:t>
            </a:r>
            <a:r>
              <a:rPr lang="en-US" sz="1600" kern="700" dirty="0">
                <a:solidFill>
                  <a:schemeClr val="bg2"/>
                </a:solidFill>
                <a:latin typeface="Chaparral Pro" panose="02060503040505020203" pitchFamily="18" charset="0"/>
              </a:rPr>
              <a:t>-	Draftsman, Engineers, Architects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kern="700" dirty="0">
              <a:solidFill>
                <a:schemeClr val="bg2"/>
              </a:solidFill>
              <a:latin typeface="Chaparral Pro" panose="020605030405050202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5C7A94-5793-45A9-B306-62F61A43A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1582"/>
            <a:ext cx="391477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9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1167</TotalTime>
  <Words>933</Words>
  <Application>Microsoft Office PowerPoint</Application>
  <PresentationFormat>Widescreen</PresentationFormat>
  <Paragraphs>145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Chaparral Pro</vt:lpstr>
      <vt:lpstr>Tw Cen MT</vt:lpstr>
      <vt:lpstr>Circuit</vt:lpstr>
      <vt:lpstr>PowerPoint Presentation</vt:lpstr>
      <vt:lpstr>Our Strengths</vt:lpstr>
      <vt:lpstr>Business Verticals</vt:lpstr>
      <vt:lpstr>Venture Capital</vt:lpstr>
      <vt:lpstr>FDI, FREE ZONE, SEZ &amp; SMART CITY CONSULTANCY</vt:lpstr>
      <vt:lpstr>Management Consultancy</vt:lpstr>
      <vt:lpstr>Brand Management</vt:lpstr>
      <vt:lpstr>HR, Recruitment &amp; Manpower Services</vt:lpstr>
      <vt:lpstr>Readily Available Profiles / Resources</vt:lpstr>
      <vt:lpstr>PowerPoint Presentation</vt:lpstr>
      <vt:lpstr>Certification &amp; Training</vt:lpstr>
      <vt:lpstr>Healthcare</vt:lpstr>
      <vt:lpstr>ELV &amp; Smart Building Solution</vt:lpstr>
      <vt:lpstr>IT Solution &amp; Services</vt:lpstr>
      <vt:lpstr>OUR SERVICES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Lakshmi Narayanan</dc:creator>
  <cp:lastModifiedBy>ranjanrakeshdubai@outlook.com</cp:lastModifiedBy>
  <cp:revision>342</cp:revision>
  <dcterms:created xsi:type="dcterms:W3CDTF">2019-02-21T06:45:33Z</dcterms:created>
  <dcterms:modified xsi:type="dcterms:W3CDTF">2020-12-21T03:36:22Z</dcterms:modified>
</cp:coreProperties>
</file>